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  <p:sldId id="264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684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676399"/>
          </a:xfr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Mongolian Baiti" pitchFamily="66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150" y="1905000"/>
            <a:ext cx="7730835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8151" y="2133599"/>
            <a:ext cx="7730834" cy="2971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23668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383" y="178099"/>
            <a:ext cx="6324600" cy="120032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371600"/>
            <a:ext cx="6291549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মোহাম্মদ শওকত আলী (স্বপন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শামসুন নাহার জালাল উচ্চ বিদ্যালয়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মেলান্দহ,জামালপুর।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651" y="3810264"/>
            <a:ext cx="4267200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শ্রেণী –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৮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</a:t>
            </a: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বিষয়-আই.সি.টি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অধ্যায়- ০১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সময়- ৪৫ মি.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2400" y="4114800"/>
            <a:ext cx="3886200" cy="1981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 পরিচিতি-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381000"/>
            <a:ext cx="2590800" cy="31242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9206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build="allAtOnce" animBg="1"/>
      <p:bldP spid="8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0" y="228600"/>
            <a:ext cx="6019800" cy="4724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09550" y="1752600"/>
            <a:ext cx="2533650" cy="1676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বিকাশ কেন্দ্র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06934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1524000" y="365760"/>
            <a:ext cx="6187440" cy="138684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lt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bn-BD" sz="8000" smtClean="0">
                <a:latin typeface="NikoshBAN" pitchFamily="2" charset="0"/>
                <a:cs typeface="NikoshBAN" pitchFamily="2" charset="0"/>
              </a:rPr>
              <a:t>পাঠ ঘোষণা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3271569"/>
            <a:ext cx="8229600" cy="13234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আই.সি.টির গুরুত্ব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539753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-2.22222E-6 L -0.01667 -0.26666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13333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638300" y="304800"/>
            <a:ext cx="5791200" cy="1981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-শিখন ফল- </a:t>
            </a:r>
            <a:endParaRPr lang="en-US" sz="115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2819400"/>
            <a:ext cx="8763000" cy="18774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মোবাইলে কিভাবে টাকা পাঠানো যায় বলতে পারবে।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 থেকে কিভাবে এস.এম.এস পাঠাতে হয় বলতে পারবে।</a:t>
            </a:r>
          </a:p>
          <a:p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কম্পিউটারে কিভাবে দরখাস্ত করা যায় তা বলতে পারবে।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8304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0" y="381000"/>
            <a:ext cx="5334000" cy="407376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0" y="4454769"/>
            <a:ext cx="6286499" cy="222268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685800"/>
            <a:ext cx="3276600" cy="3429000"/>
          </a:xfrm>
          <a:prstGeom prst="rect">
            <a:avLst/>
          </a:prstGeom>
          <a:scene3d>
            <a:camera prst="isometricOffAxis2Left"/>
            <a:lightRig rig="threePt" dir="t"/>
          </a:scene3d>
          <a:sp3d>
            <a:bevelT w="101600" prst="riblet"/>
          </a:sp3d>
        </p:spPr>
      </p:pic>
    </p:spTree>
    <p:extLst>
      <p:ext uri="{BB962C8B-B14F-4D97-AF65-F5344CB8AC3E}">
        <p14:creationId xmlns:p14="http://schemas.microsoft.com/office/powerpoint/2010/main" xmlns="" val="2573793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81000"/>
            <a:ext cx="4953000" cy="11079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 দলীয় কাজ 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017" y="2438400"/>
            <a:ext cx="8305800" cy="212365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বাংলাদেশের প্রেক্ষিতে আই.সি.টির 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গুরুত্ব লিখ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7829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032185"/>
            <a:ext cx="495300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 মূল্যায়ন 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556185"/>
            <a:ext cx="8343900" cy="29238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 2"/>
              <a:buChar char="?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মোবাইল থেকে পরীক্ষার ফলাফল আনতে</a:t>
            </a:r>
          </a:p>
          <a:p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2"/>
              </a:rPr>
              <a:t>    পারবে।</a:t>
            </a:r>
          </a:p>
          <a:p>
            <a:pPr marL="285750" indent="-285750">
              <a:buFont typeface="Wingdings 2"/>
              <a:buChar char="?"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কম্পিউটারে টাইপ করতে পারবে।</a:t>
            </a:r>
          </a:p>
          <a:p>
            <a:pPr marL="285750" indent="-285750">
              <a:buFont typeface="Wingdings 2"/>
              <a:buChar char="?"/>
            </a:pP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 2"/>
              </a:rPr>
              <a:t>মডেম কি কাজে ব্যবহৃত হয় বলতে পারবে।</a:t>
            </a:r>
            <a:endParaRPr lang="bn-BD" sz="4800" dirty="0">
              <a:solidFill>
                <a:srgbClr val="C00000"/>
              </a:solidFill>
              <a:latin typeface="NikoshBAN" pitchFamily="2" charset="0"/>
              <a:cs typeface="NikoshBAN" pitchFamily="2" charset="0"/>
              <a:sym typeface="Wingdings 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5451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81000"/>
            <a:ext cx="4953000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 বাড়ীর কাজ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x</a:t>
            </a:r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arshaLipi"/>
                <a:cs typeface="NikoshBAN" pitchFamily="2" charset="0"/>
              </a:rPr>
              <a:t>-</a:t>
            </a:r>
            <a:endParaRPr 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05000"/>
            <a:ext cx="7924800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Wingdings 2"/>
              <a:buChar char="õ"/>
            </a:pP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আই.সি.টির গুরুত্ব লিখ 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718018"/>
            <a:ext cx="7620000" cy="264687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5394" y="4418795"/>
            <a:ext cx="1355206" cy="1245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055" y="4418795"/>
            <a:ext cx="1355206" cy="1245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3136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83923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278</TotalTime>
  <Words>121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স্বাগতম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MD. MASUD RANA</dc:creator>
  <cp:lastModifiedBy>SHAPNIL COM</cp:lastModifiedBy>
  <cp:revision>78</cp:revision>
  <dcterms:created xsi:type="dcterms:W3CDTF">2006-08-16T00:00:00Z</dcterms:created>
  <dcterms:modified xsi:type="dcterms:W3CDTF">2014-02-09T09:21:37Z</dcterms:modified>
</cp:coreProperties>
</file>